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</p:sldIdLst>
  <p:sldSz cx="9144000" cy="6858000" type="screen4x3"/>
  <p:notesSz cx="7104063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BBE42E86-E581-47C6-90CA-ACF45F1CA7B8}" type="datetimeFigureOut">
              <a:rPr lang="fr-FR" smtClean="0"/>
              <a:pPr/>
              <a:t>21/11/2021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vert="horz" lIns="99075" tIns="49538" rIns="99075" bIns="49538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3F9BDC2C-160A-432E-A08B-1C8F2EA74DA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Présentation</a:t>
            </a:r>
            <a:r>
              <a:rPr lang="fr-FR" baseline="0" dirty="0"/>
              <a:t> à faire en salle multimédia ou en salle de technologie (avec présence de M PERENNES)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9BDC2C-160A-432E-A08B-1C8F2EA74DA2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Les postes doivent</a:t>
            </a:r>
            <a:r>
              <a:rPr lang="fr-FR" baseline="0" dirty="0"/>
              <a:t> être déjà allumés !!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9BDC2C-160A-432E-A08B-1C8F2EA74DA2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Les identifiants</a:t>
            </a:r>
            <a:r>
              <a:rPr lang="fr-FR" baseline="0" dirty="0"/>
              <a:t> et mot de passe seront placés dans les casiers des PP – PROFESSEURS PRINCIPAUX  à la rentrée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9BDC2C-160A-432E-A08B-1C8F2EA74DA2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Bien insister – ne jamais</a:t>
            </a:r>
            <a:r>
              <a:rPr lang="fr-FR" baseline="0" dirty="0"/>
              <a:t> éteindre les postes informatiques – SINON ils risquent d’installer les MAJ – mise à jour </a:t>
            </a:r>
            <a:r>
              <a:rPr lang="fr-FR" baseline="0" dirty="0" err="1"/>
              <a:t>windows</a:t>
            </a:r>
            <a:r>
              <a:rPr lang="fr-FR" baseline="0" dirty="0"/>
              <a:t> 10 – et cela dure de 15 minutes à 1 heure……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9BDC2C-160A-432E-A08B-1C8F2EA74DA2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EDE39-72C2-4E03-8626-2200A2C40A11}" type="datetimeFigureOut">
              <a:rPr lang="fr-FR" smtClean="0"/>
              <a:pPr/>
              <a:t>21/11/2021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287AB-5429-46EB-89EA-090F0126DA3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EDE39-72C2-4E03-8626-2200A2C40A11}" type="datetimeFigureOut">
              <a:rPr lang="fr-FR" smtClean="0"/>
              <a:pPr/>
              <a:t>21/11/2021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287AB-5429-46EB-89EA-090F0126DA3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EDE39-72C2-4E03-8626-2200A2C40A11}" type="datetimeFigureOut">
              <a:rPr lang="fr-FR" smtClean="0"/>
              <a:pPr/>
              <a:t>21/11/2021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287AB-5429-46EB-89EA-090F0126DA3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EDE39-72C2-4E03-8626-2200A2C40A11}" type="datetimeFigureOut">
              <a:rPr lang="fr-FR" smtClean="0"/>
              <a:pPr/>
              <a:t>21/11/2021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287AB-5429-46EB-89EA-090F0126DA3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EDE39-72C2-4E03-8626-2200A2C40A11}" type="datetimeFigureOut">
              <a:rPr lang="fr-FR" smtClean="0"/>
              <a:pPr/>
              <a:t>21/11/2021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287AB-5429-46EB-89EA-090F0126DA3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EDE39-72C2-4E03-8626-2200A2C40A11}" type="datetimeFigureOut">
              <a:rPr lang="fr-FR" smtClean="0"/>
              <a:pPr/>
              <a:t>21/11/2021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287AB-5429-46EB-89EA-090F0126DA3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EDE39-72C2-4E03-8626-2200A2C40A11}" type="datetimeFigureOut">
              <a:rPr lang="fr-FR" smtClean="0"/>
              <a:pPr/>
              <a:t>21/11/2021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287AB-5429-46EB-89EA-090F0126DA3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EDE39-72C2-4E03-8626-2200A2C40A11}" type="datetimeFigureOut">
              <a:rPr lang="fr-FR" smtClean="0"/>
              <a:pPr/>
              <a:t>21/11/2021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287AB-5429-46EB-89EA-090F0126DA3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EDE39-72C2-4E03-8626-2200A2C40A11}" type="datetimeFigureOut">
              <a:rPr lang="fr-FR" smtClean="0"/>
              <a:pPr/>
              <a:t>21/11/2021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287AB-5429-46EB-89EA-090F0126DA3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EDE39-72C2-4E03-8626-2200A2C40A11}" type="datetimeFigureOut">
              <a:rPr lang="fr-FR" smtClean="0"/>
              <a:pPr/>
              <a:t>21/11/2021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287AB-5429-46EB-89EA-090F0126DA3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EDE39-72C2-4E03-8626-2200A2C40A11}" type="datetimeFigureOut">
              <a:rPr lang="fr-FR" smtClean="0"/>
              <a:pPr/>
              <a:t>21/11/2021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287AB-5429-46EB-89EA-090F0126DA3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EDE39-72C2-4E03-8626-2200A2C40A11}" type="datetimeFigureOut">
              <a:rPr lang="fr-FR" smtClean="0"/>
              <a:pPr/>
              <a:t>21/11/2021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287AB-5429-46EB-89EA-090F0126DA3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470025"/>
          </a:xfrm>
        </p:spPr>
        <p:txBody>
          <a:bodyPr/>
          <a:lstStyle/>
          <a:p>
            <a:r>
              <a:rPr lang="fr-FR" dirty="0"/>
              <a:t>PRESENTATION DU RESEAU PEDAGOGIQUE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23528" y="3068960"/>
            <a:ext cx="8568952" cy="1752600"/>
          </a:xfrm>
        </p:spPr>
        <p:txBody>
          <a:bodyPr/>
          <a:lstStyle/>
          <a:p>
            <a:r>
              <a:rPr lang="fr-FR" dirty="0"/>
              <a:t>Présentation par les professeurs principaux</a:t>
            </a:r>
          </a:p>
          <a:p>
            <a:r>
              <a:rPr lang="fr-FR" dirty="0"/>
              <a:t>Salle multimédia ou Salle de Technologie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1556792"/>
            <a:ext cx="4191000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88x3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7744" y="6093296"/>
            <a:ext cx="1085850" cy="382587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525044" y="6142508"/>
            <a:ext cx="3829050" cy="28575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Modifié par Philippe PERENNES - </a:t>
            </a:r>
            <a:r>
              <a:rPr kumimoji="0" lang="fr-FR" sz="1000" b="1" i="0" u="sng" strike="noStrike" cap="none" normalizeH="0" baseline="0">
                <a:ln>
                  <a:noFill/>
                </a:ln>
                <a:solidFill>
                  <a:srgbClr val="0066FF"/>
                </a:solidFill>
                <a:effectLst/>
                <a:latin typeface="Times New Roman" pitchFamily="18" charset="0"/>
                <a:cs typeface="Arial" pitchFamily="34" charset="0"/>
              </a:rPr>
              <a:t>pperennes@ac-caen.fr</a:t>
            </a:r>
            <a:endParaRPr kumimoji="0" 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Flèche droite 6">
            <a:hlinkClick r:id="" action="ppaction://hlinkshowjump?jump=nextslide"/>
          </p:cNvPr>
          <p:cNvSpPr/>
          <p:nvPr/>
        </p:nvSpPr>
        <p:spPr>
          <a:xfrm>
            <a:off x="7740352" y="6021288"/>
            <a:ext cx="1152128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59832" y="4365104"/>
            <a:ext cx="3240360" cy="144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OUVRIR UNE SESSION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700808"/>
            <a:ext cx="8631959" cy="4032448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pic>
        <p:nvPicPr>
          <p:cNvPr id="5" name="Picture 3" descr="88x3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7744" y="6093296"/>
            <a:ext cx="1085850" cy="382587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525044" y="6142508"/>
            <a:ext cx="3829050" cy="28575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Modifié par Philippe PERENNES - </a:t>
            </a:r>
            <a:r>
              <a:rPr kumimoji="0" lang="fr-FR" sz="1000" b="1" i="0" u="sng" strike="noStrike" cap="none" normalizeH="0" baseline="0">
                <a:ln>
                  <a:noFill/>
                </a:ln>
                <a:solidFill>
                  <a:srgbClr val="0066FF"/>
                </a:solidFill>
                <a:effectLst/>
                <a:latin typeface="Times New Roman" pitchFamily="18" charset="0"/>
                <a:cs typeface="Arial" pitchFamily="34" charset="0"/>
              </a:rPr>
              <a:t>pperennes@ac-caen.fr</a:t>
            </a:r>
            <a:endParaRPr kumimoji="0" 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Flèche droite 6">
            <a:hlinkClick r:id="" action="ppaction://hlinkshowjump?jump=nextslide"/>
          </p:cNvPr>
          <p:cNvSpPr/>
          <p:nvPr/>
        </p:nvSpPr>
        <p:spPr>
          <a:xfrm>
            <a:off x="7740352" y="6021288"/>
            <a:ext cx="1152128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lèche droite 7">
            <a:hlinkClick r:id="" action="ppaction://hlinkshowjump?jump=previousslide"/>
          </p:cNvPr>
          <p:cNvSpPr/>
          <p:nvPr/>
        </p:nvSpPr>
        <p:spPr>
          <a:xfrm flipH="1">
            <a:off x="323528" y="6021288"/>
            <a:ext cx="1224136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Identifiant et mot de passe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772816"/>
            <a:ext cx="8538494" cy="3744416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pic>
        <p:nvPicPr>
          <p:cNvPr id="5" name="Picture 3" descr="88x3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7744" y="6093296"/>
            <a:ext cx="1085850" cy="382587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525044" y="6142508"/>
            <a:ext cx="3829050" cy="28575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Modifié par Philippe PERENNES - </a:t>
            </a:r>
            <a:r>
              <a:rPr kumimoji="0" lang="fr-FR" sz="1000" b="1" i="0" u="sng" strike="noStrike" cap="none" normalizeH="0" baseline="0">
                <a:ln>
                  <a:noFill/>
                </a:ln>
                <a:solidFill>
                  <a:srgbClr val="0066FF"/>
                </a:solidFill>
                <a:effectLst/>
                <a:latin typeface="Times New Roman" pitchFamily="18" charset="0"/>
                <a:cs typeface="Arial" pitchFamily="34" charset="0"/>
              </a:rPr>
              <a:t>pperennes@ac-caen.fr</a:t>
            </a:r>
            <a:endParaRPr kumimoji="0" 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Flèche droite 6">
            <a:hlinkClick r:id="" action="ppaction://hlinkshowjump?jump=nextslide"/>
          </p:cNvPr>
          <p:cNvSpPr/>
          <p:nvPr/>
        </p:nvSpPr>
        <p:spPr>
          <a:xfrm>
            <a:off x="7740352" y="6021288"/>
            <a:ext cx="1152128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lèche droite 7">
            <a:hlinkClick r:id="" action="ppaction://hlinkshowjump?jump=previousslide"/>
          </p:cNvPr>
          <p:cNvSpPr/>
          <p:nvPr/>
        </p:nvSpPr>
        <p:spPr>
          <a:xfrm flipH="1">
            <a:off x="323528" y="6021288"/>
            <a:ext cx="1224136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FERMER LA SESSION</a:t>
            </a:r>
          </a:p>
        </p:txBody>
      </p:sp>
      <p:pic>
        <p:nvPicPr>
          <p:cNvPr id="4" name="Picture 3" descr="88x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6093296"/>
            <a:ext cx="1085850" cy="382587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525044" y="6142508"/>
            <a:ext cx="3829050" cy="28575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Modifié par Philippe PERENNES - </a:t>
            </a:r>
            <a:r>
              <a:rPr kumimoji="0" lang="fr-FR" sz="1000" b="1" i="0" u="sng" strike="noStrike" cap="none" normalizeH="0" baseline="0">
                <a:ln>
                  <a:noFill/>
                </a:ln>
                <a:solidFill>
                  <a:srgbClr val="0066FF"/>
                </a:solidFill>
                <a:effectLst/>
                <a:latin typeface="Times New Roman" pitchFamily="18" charset="0"/>
                <a:cs typeface="Arial" pitchFamily="34" charset="0"/>
              </a:rPr>
              <a:t>pperennes@ac-caen.fr</a:t>
            </a:r>
            <a:endParaRPr kumimoji="0" 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lèche droite 5">
            <a:hlinkClick r:id="" action="ppaction://hlinkshowjump?jump=nextslide"/>
          </p:cNvPr>
          <p:cNvSpPr/>
          <p:nvPr/>
        </p:nvSpPr>
        <p:spPr>
          <a:xfrm>
            <a:off x="7740352" y="6021288"/>
            <a:ext cx="1152128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>
            <a:hlinkClick r:id="" action="ppaction://hlinkshowjump?jump=previousslide"/>
          </p:cNvPr>
          <p:cNvSpPr/>
          <p:nvPr/>
        </p:nvSpPr>
        <p:spPr>
          <a:xfrm flipH="1">
            <a:off x="323528" y="6021288"/>
            <a:ext cx="1224136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1412776"/>
            <a:ext cx="7056784" cy="4309519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VOTRE ESPACE DE TRAVAIL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124744"/>
            <a:ext cx="7560840" cy="4823592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pic>
        <p:nvPicPr>
          <p:cNvPr id="5" name="Picture 3" descr="88x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6093296"/>
            <a:ext cx="1085850" cy="382587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525044" y="6142508"/>
            <a:ext cx="3829050" cy="28575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Modifié par Philippe PERENNES - </a:t>
            </a:r>
            <a:r>
              <a:rPr kumimoji="0" lang="fr-FR" sz="1000" b="1" i="0" u="sng" strike="noStrike" cap="none" normalizeH="0" baseline="0">
                <a:ln>
                  <a:noFill/>
                </a:ln>
                <a:solidFill>
                  <a:srgbClr val="0066FF"/>
                </a:solidFill>
                <a:effectLst/>
                <a:latin typeface="Times New Roman" pitchFamily="18" charset="0"/>
                <a:cs typeface="Arial" pitchFamily="34" charset="0"/>
              </a:rPr>
              <a:t>pperennes@ac-caen.fr</a:t>
            </a:r>
            <a:endParaRPr kumimoji="0" 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Flèche droite 6">
            <a:hlinkClick r:id="" action="ppaction://hlinkshowjump?jump=nextslide"/>
          </p:cNvPr>
          <p:cNvSpPr/>
          <p:nvPr/>
        </p:nvSpPr>
        <p:spPr>
          <a:xfrm>
            <a:off x="7740352" y="6021288"/>
            <a:ext cx="1152128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lèche droite 7">
            <a:hlinkClick r:id="" action="ppaction://hlinkshowjump?jump=previousslide"/>
          </p:cNvPr>
          <p:cNvSpPr/>
          <p:nvPr/>
        </p:nvSpPr>
        <p:spPr>
          <a:xfrm flipH="1">
            <a:off x="323528" y="6021288"/>
            <a:ext cx="1224136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2 ICONES IMPORTANT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060848"/>
            <a:ext cx="8405780" cy="2376264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pic>
        <p:nvPicPr>
          <p:cNvPr id="5" name="Picture 3" descr="88x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6093296"/>
            <a:ext cx="1085850" cy="382587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525044" y="6142508"/>
            <a:ext cx="3829050" cy="28575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Modifié par Philippe PERENNES - </a:t>
            </a:r>
            <a:r>
              <a:rPr kumimoji="0" lang="fr-FR" sz="1000" b="1" i="0" u="sng" strike="noStrike" cap="none" normalizeH="0" baseline="0">
                <a:ln>
                  <a:noFill/>
                </a:ln>
                <a:solidFill>
                  <a:srgbClr val="0066FF"/>
                </a:solidFill>
                <a:effectLst/>
                <a:latin typeface="Times New Roman" pitchFamily="18" charset="0"/>
                <a:cs typeface="Arial" pitchFamily="34" charset="0"/>
              </a:rPr>
              <a:t>pperennes@ac-caen.fr</a:t>
            </a:r>
            <a:endParaRPr kumimoji="0" 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Flèche droite 6">
            <a:hlinkClick r:id="" action="ppaction://hlinkshowjump?jump=nextslide"/>
          </p:cNvPr>
          <p:cNvSpPr/>
          <p:nvPr/>
        </p:nvSpPr>
        <p:spPr>
          <a:xfrm>
            <a:off x="7740352" y="6021288"/>
            <a:ext cx="1152128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lèche droite 7">
            <a:hlinkClick r:id="" action="ppaction://hlinkshowjump?jump=previousslide"/>
          </p:cNvPr>
          <p:cNvSpPr/>
          <p:nvPr/>
        </p:nvSpPr>
        <p:spPr>
          <a:xfrm flipH="1">
            <a:off x="323528" y="6021288"/>
            <a:ext cx="1224136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PARTAGES RESEAUX</a:t>
            </a:r>
          </a:p>
        </p:txBody>
      </p:sp>
      <p:grpSp>
        <p:nvGrpSpPr>
          <p:cNvPr id="10250" name="Group 10"/>
          <p:cNvGrpSpPr>
            <a:grpSpLocks/>
          </p:cNvGrpSpPr>
          <p:nvPr/>
        </p:nvGrpSpPr>
        <p:grpSpPr bwMode="auto">
          <a:xfrm>
            <a:off x="467544" y="1412776"/>
            <a:ext cx="7848872" cy="4608512"/>
            <a:chOff x="106907775" y="111240150"/>
            <a:chExt cx="6336000" cy="3708278"/>
          </a:xfrm>
        </p:grpSpPr>
        <p:pic>
          <p:nvPicPr>
            <p:cNvPr id="10251" name="Picture 1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6907775" y="111240150"/>
              <a:ext cx="5868000" cy="760545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</p:pic>
        <p:pic>
          <p:nvPicPr>
            <p:cNvPr id="10252" name="Picture 1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6907775" y="112068150"/>
              <a:ext cx="3000375" cy="647700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</p:pic>
        <p:pic>
          <p:nvPicPr>
            <p:cNvPr id="10253" name="Picture 1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06907775" y="113688150"/>
              <a:ext cx="5436000" cy="1260278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</p:pic>
        <p:pic>
          <p:nvPicPr>
            <p:cNvPr id="10254" name="Picture 14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06925775" y="112770150"/>
              <a:ext cx="2981325" cy="619125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</p:pic>
        <p:pic>
          <p:nvPicPr>
            <p:cNvPr id="10255" name="Picture 15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10687775" y="111780150"/>
              <a:ext cx="2556000" cy="945370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</p:pic>
        <p:sp>
          <p:nvSpPr>
            <p:cNvPr id="10256" name="AutoShape 16"/>
            <p:cNvSpPr>
              <a:spLocks noChangeArrowheads="1"/>
            </p:cNvSpPr>
            <p:nvPr/>
          </p:nvSpPr>
          <p:spPr bwMode="auto">
            <a:xfrm>
              <a:off x="109967775" y="112230150"/>
              <a:ext cx="702000" cy="378000"/>
            </a:xfrm>
            <a:prstGeom prst="rightArrow">
              <a:avLst>
                <a:gd name="adj1" fmla="val 50000"/>
                <a:gd name="adj2" fmla="val 46429"/>
              </a:avLst>
            </a:prstGeom>
            <a:solidFill>
              <a:srgbClr val="6699FF"/>
            </a:solidFill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pic>
          <p:nvPicPr>
            <p:cNvPr id="10257" name="Picture 17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10687775" y="112752150"/>
              <a:ext cx="1116000" cy="876406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</p:pic>
        <p:sp>
          <p:nvSpPr>
            <p:cNvPr id="10258" name="AutoShape 18"/>
            <p:cNvSpPr>
              <a:spLocks noChangeArrowheads="1"/>
            </p:cNvSpPr>
            <p:nvPr/>
          </p:nvSpPr>
          <p:spPr bwMode="auto">
            <a:xfrm>
              <a:off x="109931775" y="113040150"/>
              <a:ext cx="702000" cy="378000"/>
            </a:xfrm>
            <a:prstGeom prst="rightArrow">
              <a:avLst>
                <a:gd name="adj1" fmla="val 50000"/>
                <a:gd name="adj2" fmla="val 46429"/>
              </a:avLst>
            </a:prstGeom>
            <a:solidFill>
              <a:srgbClr val="6699FF"/>
            </a:solidFill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pic>
        <p:nvPicPr>
          <p:cNvPr id="21" name="Picture 3" descr="88x3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267744" y="6093296"/>
            <a:ext cx="1085850" cy="382587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3525044" y="6142508"/>
            <a:ext cx="3829050" cy="28575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Modifié par Philippe PERENNES - </a:t>
            </a:r>
            <a:r>
              <a:rPr kumimoji="0" lang="fr-FR" sz="1000" b="1" i="0" u="sng" strike="noStrike" cap="none" normalizeH="0" baseline="0">
                <a:ln>
                  <a:noFill/>
                </a:ln>
                <a:solidFill>
                  <a:srgbClr val="0066FF"/>
                </a:solidFill>
                <a:effectLst/>
                <a:latin typeface="Times New Roman" pitchFamily="18" charset="0"/>
                <a:cs typeface="Arial" pitchFamily="34" charset="0"/>
              </a:rPr>
              <a:t>pperennes@ac-caen.fr</a:t>
            </a:r>
            <a:endParaRPr kumimoji="0" 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Flèche droite 23">
            <a:hlinkClick r:id="" action="ppaction://hlinkshowjump?jump=previousslide"/>
          </p:cNvPr>
          <p:cNvSpPr/>
          <p:nvPr/>
        </p:nvSpPr>
        <p:spPr>
          <a:xfrm flipH="1">
            <a:off x="323528" y="6021288"/>
            <a:ext cx="1224136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187</Words>
  <Application>Microsoft Office PowerPoint</Application>
  <PresentationFormat>Affichage à l'écran (4:3)</PresentationFormat>
  <Paragraphs>24</Paragraphs>
  <Slides>7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Thème Office</vt:lpstr>
      <vt:lpstr>PRESENTATION DU RESEAU PEDAGOGIQUE</vt:lpstr>
      <vt:lpstr>OUVRIR UNE SESSION</vt:lpstr>
      <vt:lpstr>Identifiant et mot de passe</vt:lpstr>
      <vt:lpstr>FERMER LA SESSION</vt:lpstr>
      <vt:lpstr>VOTRE ESPACE DE TRAVAIL</vt:lpstr>
      <vt:lpstr>2 ICONES IMPORTANT</vt:lpstr>
      <vt:lpstr>LES PARTAGES RESEAUX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DU RESEAU PEDAGOGIQUE</dc:title>
  <dc:creator>Utilisateur Windows</dc:creator>
  <cp:lastModifiedBy>philippe perennes</cp:lastModifiedBy>
  <cp:revision>14</cp:revision>
  <dcterms:created xsi:type="dcterms:W3CDTF">2020-07-24T09:12:16Z</dcterms:created>
  <dcterms:modified xsi:type="dcterms:W3CDTF">2021-11-21T09:22:44Z</dcterms:modified>
</cp:coreProperties>
</file>